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  <p:sldMasterId id="2147483665" r:id="rId2"/>
    <p:sldMasterId id="2147483666" r:id="rId3"/>
    <p:sldMasterId id="2147483667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84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body" idx="2"/>
          </p:nvPr>
        </p:nvSpPr>
        <p:spPr>
          <a:xfrm>
            <a:off x="609599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body" idx="3"/>
          </p:nvPr>
        </p:nvSpPr>
        <p:spPr>
          <a:xfrm>
            <a:off x="3866640" y="2160983"/>
            <a:ext cx="3090672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4"/>
          </p:nvPr>
        </p:nvSpPr>
        <p:spPr>
          <a:xfrm>
            <a:off x="3866640" y="2737246"/>
            <a:ext cx="3090672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5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1"/>
          </p:nvPr>
        </p:nvSpPr>
        <p:spPr>
          <a:xfrm>
            <a:off x="609600" y="2160589"/>
            <a:ext cx="3088109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2"/>
          </p:nvPr>
        </p:nvSpPr>
        <p:spPr>
          <a:xfrm>
            <a:off x="3869204" y="2160590"/>
            <a:ext cx="3088110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Google Shape;120;p15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6"/>
          <p:cNvSpPr txBox="1"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 con descripción">
  <p:cSld name="Cita con descripción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8" name="Google Shape;148;p18"/>
          <p:cNvSpPr txBox="1">
            <a:spLocks noGrp="1"/>
          </p:cNvSpPr>
          <p:nvPr>
            <p:ph type="body" idx="1"/>
          </p:nvPr>
        </p:nvSpPr>
        <p:spPr>
          <a:xfrm>
            <a:off x="1101074" y="3632200"/>
            <a:ext cx="541980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2"/>
          </p:nvPr>
        </p:nvSpPr>
        <p:spPr>
          <a:xfrm>
            <a:off x="609598" y="4470400"/>
            <a:ext cx="6347715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0" name="Google Shape;150;p18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1" name="Google Shape;151;p1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tar la tarjeta de nombre">
  <p:cSld name="Citar la tarjeta de nombr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 txBox="1"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20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5" name="Google Shape;175;p20"/>
          <p:cNvSpPr txBox="1">
            <a:spLocks noGrp="1"/>
          </p:cNvSpPr>
          <p:nvPr>
            <p:ph type="body" idx="2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8" name="Google Shape;178;p20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 rot="5400000">
            <a:off x="3840993" y="2745919"/>
            <a:ext cx="5251451" cy="978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 rot="5400000">
            <a:off x="581386" y="637812"/>
            <a:ext cx="5251451" cy="5195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1"/>
          </p:nvPr>
        </p:nvSpPr>
        <p:spPr>
          <a:xfrm rot="5400000">
            <a:off x="1843087" y="927099"/>
            <a:ext cx="3881437" cy="6348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dadero o falso">
  <p:cSld name="Verdadero o fals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"/>
          </p:nvPr>
        </p:nvSpPr>
        <p:spPr>
          <a:xfrm>
            <a:off x="609597" y="4013200"/>
            <a:ext cx="6347716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2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jeta de nombre">
  <p:cSld name="Tarjeta de nombr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descripción">
  <p:cSld name="Título y descripció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pic" idx="2"/>
          </p:nvPr>
        </p:nvSpPr>
        <p:spPr>
          <a:xfrm>
            <a:off x="609599" y="609600"/>
            <a:ext cx="6347714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609599" y="5367338"/>
            <a:ext cx="6347714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3571275" y="514925"/>
            <a:ext cx="3386037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2"/>
          </p:nvPr>
        </p:nvSpPr>
        <p:spPr>
          <a:xfrm>
            <a:off x="609599" y="2777069"/>
            <a:ext cx="2790182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sz="10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  <a:defRPr sz="75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7937" y="-7937"/>
            <a:ext cx="9169400" cy="6873875"/>
            <a:chOff x="0" y="0"/>
            <a:chExt cx="2147483647" cy="2147483646"/>
          </a:xfrm>
        </p:grpSpPr>
        <p:cxnSp>
          <p:nvCxnSpPr>
            <p:cNvPr id="7" name="Google Shape;7;p1"/>
            <p:cNvCxnSpPr/>
            <p:nvPr/>
          </p:nvCxnSpPr>
          <p:spPr>
            <a:xfrm rot="10800000" flipH="1">
              <a:off x="1203575826" y="1306954691"/>
              <a:ext cx="942026554" cy="837884522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1651319824" y="2645100"/>
              <a:ext cx="285525401" cy="2142193701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1616001227" y="2645412"/>
              <a:ext cx="531482419" cy="2144838234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689364270" y="312"/>
              <a:ext cx="456238089" cy="214483854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1556516795" y="1227133428"/>
              <a:ext cx="588653762" cy="917705113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1643760573" y="312"/>
              <a:ext cx="501841827" cy="214483854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1944776952" y="312"/>
              <a:ext cx="200825634" cy="214483854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1893595753" y="0"/>
              <a:ext cx="249827713" cy="214483854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1889630014" y="1531272081"/>
              <a:ext cx="256224870" cy="613566711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0"/>
              <a:ext cx="202247168" cy="1779872202"/>
            </a:xfrm>
            <a:custGeom>
              <a:avLst/>
              <a:gdLst/>
              <a:ahLst/>
              <a:cxnLst/>
              <a:rect l="l" t="t" r="r" b="b"/>
              <a:pathLst>
                <a:path w="863600" h="5698067" extrusionOk="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3"/>
          <p:cNvGrpSpPr/>
          <p:nvPr/>
        </p:nvGrpSpPr>
        <p:grpSpPr>
          <a:xfrm>
            <a:off x="-7937" y="-7937"/>
            <a:ext cx="9169400" cy="6873875"/>
            <a:chOff x="0" y="0"/>
            <a:chExt cx="2147483647" cy="2147483647"/>
          </a:xfrm>
        </p:grpSpPr>
        <p:sp>
          <p:nvSpPr>
            <p:cNvPr id="30" name="Google Shape;30;p3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31" name="Google Shape;31;p3"/>
            <p:cNvCxnSpPr/>
            <p:nvPr/>
          </p:nvCxnSpPr>
          <p:spPr>
            <a:xfrm rot="10800000" flipH="1">
              <a:off x="1203575929" y="1306954667"/>
              <a:ext cx="942026451" cy="837884506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2" name="Google Shape;32;p3"/>
            <p:cNvCxnSpPr/>
            <p:nvPr/>
          </p:nvCxnSpPr>
          <p:spPr>
            <a:xfrm>
              <a:off x="1651319878" y="2645100"/>
              <a:ext cx="285525370" cy="2142193662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33" name="Google Shape;33;p3"/>
            <p:cNvSpPr/>
            <p:nvPr/>
          </p:nvSpPr>
          <p:spPr>
            <a:xfrm>
              <a:off x="1616001285" y="2645412"/>
              <a:ext cx="531482361" cy="2144838195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1689364320" y="312"/>
              <a:ext cx="456238039" cy="214483850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1556516860" y="1227133405"/>
              <a:ext cx="588653698" cy="917705096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1643760628" y="312"/>
              <a:ext cx="501841772" cy="214483850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1944776974" y="312"/>
              <a:ext cx="200825612" cy="214483850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893595780" y="0"/>
              <a:ext cx="249827686" cy="214483850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1889630042" y="1531272053"/>
              <a:ext cx="256224842" cy="613566699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Google Shape;43;p3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17"/>
          <p:cNvGrpSpPr/>
          <p:nvPr/>
        </p:nvGrpSpPr>
        <p:grpSpPr>
          <a:xfrm>
            <a:off x="-7937" y="-7937"/>
            <a:ext cx="9169400" cy="6873875"/>
            <a:chOff x="0" y="0"/>
            <a:chExt cx="2147483647" cy="2147483647"/>
          </a:xfrm>
        </p:grpSpPr>
        <p:sp>
          <p:nvSpPr>
            <p:cNvPr id="129" name="Google Shape;129;p17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30" name="Google Shape;130;p17"/>
            <p:cNvCxnSpPr/>
            <p:nvPr/>
          </p:nvCxnSpPr>
          <p:spPr>
            <a:xfrm rot="10800000" flipH="1">
              <a:off x="1203575929" y="1306954667"/>
              <a:ext cx="942026451" cy="837884506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31" name="Google Shape;131;p17"/>
            <p:cNvCxnSpPr/>
            <p:nvPr/>
          </p:nvCxnSpPr>
          <p:spPr>
            <a:xfrm>
              <a:off x="1651319878" y="2645100"/>
              <a:ext cx="285525370" cy="2142193662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32" name="Google Shape;132;p17"/>
            <p:cNvSpPr/>
            <p:nvPr/>
          </p:nvSpPr>
          <p:spPr>
            <a:xfrm>
              <a:off x="1616001285" y="2645412"/>
              <a:ext cx="531482361" cy="2144838195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1689364320" y="312"/>
              <a:ext cx="456238039" cy="214483850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1556516860" y="1227133405"/>
              <a:ext cx="588653698" cy="917705096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1643760628" y="312"/>
              <a:ext cx="501841772" cy="214483850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1944776974" y="312"/>
              <a:ext cx="200825612" cy="214483850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1893595780" y="0"/>
              <a:ext cx="249827686" cy="214483850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38" name="Google Shape;138;p17"/>
            <p:cNvSpPr/>
            <p:nvPr/>
          </p:nvSpPr>
          <p:spPr>
            <a:xfrm>
              <a:off x="1889630042" y="1531272053"/>
              <a:ext cx="256224842" cy="613566699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39" name="Google Shape;139;p17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40" name="Google Shape;140;p17"/>
          <p:cNvSpPr txBox="1"/>
          <p:nvPr/>
        </p:nvSpPr>
        <p:spPr>
          <a:xfrm>
            <a:off x="6748462" y="2886075"/>
            <a:ext cx="457200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41" name="Google Shape;141;p17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2" name="Google Shape;142;p17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4" name="Google Shape;144;p17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oogle Shape;154;p19"/>
          <p:cNvGrpSpPr/>
          <p:nvPr/>
        </p:nvGrpSpPr>
        <p:grpSpPr>
          <a:xfrm>
            <a:off x="-7937" y="-7937"/>
            <a:ext cx="9169400" cy="6873875"/>
            <a:chOff x="0" y="0"/>
            <a:chExt cx="2147483647" cy="2147483647"/>
          </a:xfrm>
        </p:grpSpPr>
        <p:sp>
          <p:nvSpPr>
            <p:cNvPr id="155" name="Google Shape;155;p19"/>
            <p:cNvSpPr/>
            <p:nvPr/>
          </p:nvSpPr>
          <p:spPr>
            <a:xfrm>
              <a:off x="0" y="1256225168"/>
              <a:ext cx="107072018" cy="891258478"/>
            </a:xfrm>
            <a:custGeom>
              <a:avLst/>
              <a:gdLst/>
              <a:ahLst/>
              <a:cxnLst/>
              <a:rect l="l" t="t" r="r" b="b"/>
              <a:pathLst>
                <a:path w="457200" h="2853267" extrusionOk="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cxnSp>
          <p:nvCxnSpPr>
            <p:cNvPr id="156" name="Google Shape;156;p19"/>
            <p:cNvCxnSpPr/>
            <p:nvPr/>
          </p:nvCxnSpPr>
          <p:spPr>
            <a:xfrm rot="10800000" flipH="1">
              <a:off x="1203575929" y="1306954667"/>
              <a:ext cx="942026451" cy="837884506"/>
            </a:xfrm>
            <a:prstGeom prst="straightConnector1">
              <a:avLst/>
            </a:prstGeom>
            <a:noFill/>
            <a:ln w="9525" cap="rnd" cmpd="sng">
              <a:solidFill>
                <a:srgbClr val="D9D9D9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57" name="Google Shape;157;p19"/>
            <p:cNvCxnSpPr/>
            <p:nvPr/>
          </p:nvCxnSpPr>
          <p:spPr>
            <a:xfrm>
              <a:off x="1651319878" y="2645100"/>
              <a:ext cx="285525370" cy="2142193662"/>
            </a:xfrm>
            <a:prstGeom prst="straightConnector1">
              <a:avLst/>
            </a:prstGeom>
            <a:noFill/>
            <a:ln w="9525" cap="rnd" cmpd="sng">
              <a:solidFill>
                <a:srgbClr val="BFBFBF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58" name="Google Shape;158;p19"/>
            <p:cNvSpPr/>
            <p:nvPr/>
          </p:nvSpPr>
          <p:spPr>
            <a:xfrm>
              <a:off x="1616001285" y="2645412"/>
              <a:ext cx="531482361" cy="2144838195"/>
            </a:xfrm>
            <a:custGeom>
              <a:avLst/>
              <a:gdLst/>
              <a:ahLst/>
              <a:cxnLst/>
              <a:rect l="l" t="t" r="r" b="b"/>
              <a:pathLst>
                <a:path w="2269442" h="6866466" extrusionOk="0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59" name="Google Shape;159;p19"/>
            <p:cNvSpPr/>
            <p:nvPr/>
          </p:nvSpPr>
          <p:spPr>
            <a:xfrm>
              <a:off x="1689364320" y="312"/>
              <a:ext cx="456238039" cy="2144838507"/>
            </a:xfrm>
            <a:custGeom>
              <a:avLst/>
              <a:gdLst/>
              <a:ahLst/>
              <a:cxnLst/>
              <a:rect l="l" t="t" r="r" b="b"/>
              <a:pathLst>
                <a:path w="1948147" h="6866467" extrusionOk="0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0" name="Google Shape;160;p19"/>
            <p:cNvSpPr/>
            <p:nvPr/>
          </p:nvSpPr>
          <p:spPr>
            <a:xfrm>
              <a:off x="1556516860" y="1227133405"/>
              <a:ext cx="588653698" cy="917705096"/>
            </a:xfrm>
            <a:custGeom>
              <a:avLst/>
              <a:gdLst/>
              <a:ahLst/>
              <a:cxnLst/>
              <a:rect l="l" t="t" r="r" b="b"/>
              <a:pathLst>
                <a:path w="3259667" h="3810000" extrusionOk="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1" name="Google Shape;161;p19"/>
            <p:cNvSpPr/>
            <p:nvPr/>
          </p:nvSpPr>
          <p:spPr>
            <a:xfrm>
              <a:off x="1643760628" y="312"/>
              <a:ext cx="501841772" cy="2144838507"/>
            </a:xfrm>
            <a:custGeom>
              <a:avLst/>
              <a:gdLst/>
              <a:ahLst/>
              <a:cxnLst/>
              <a:rect l="l" t="t" r="r" b="b"/>
              <a:pathLst>
                <a:path w="2853267" h="6866467" extrusionOk="0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1944776974" y="312"/>
              <a:ext cx="200825612" cy="2144838507"/>
            </a:xfrm>
            <a:custGeom>
              <a:avLst/>
              <a:gdLst/>
              <a:ahLst/>
              <a:cxnLst/>
              <a:rect l="l" t="t" r="r" b="b"/>
              <a:pathLst>
                <a:path w="1286933" h="6866467" extrusionOk="0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C0E474">
                <a:alpha val="6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3" name="Google Shape;163;p19"/>
            <p:cNvSpPr/>
            <p:nvPr/>
          </p:nvSpPr>
          <p:spPr>
            <a:xfrm>
              <a:off x="1893595780" y="0"/>
              <a:ext cx="249827686" cy="2144838507"/>
            </a:xfrm>
            <a:custGeom>
              <a:avLst/>
              <a:gdLst/>
              <a:ahLst/>
              <a:cxnLst/>
              <a:rect l="l" t="t" r="r" b="b"/>
              <a:pathLst>
                <a:path w="1270244" h="6866467" extrusionOk="0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64" name="Google Shape;164;p19"/>
            <p:cNvSpPr/>
            <p:nvPr/>
          </p:nvSpPr>
          <p:spPr>
            <a:xfrm>
              <a:off x="1889630042" y="1531272053"/>
              <a:ext cx="256224842" cy="613566699"/>
            </a:xfrm>
            <a:custGeom>
              <a:avLst/>
              <a:gdLst/>
              <a:ahLst/>
              <a:cxnLst/>
              <a:rect l="l" t="t" r="r" b="b"/>
              <a:pathLst>
                <a:path w="1820333" h="3268133" extrusionOk="0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7960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</p:grpSp>
      <p:sp>
        <p:nvSpPr>
          <p:cNvPr id="165" name="Google Shape;165;p19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66" name="Google Shape;166;p19"/>
          <p:cNvSpPr txBox="1"/>
          <p:nvPr/>
        </p:nvSpPr>
        <p:spPr>
          <a:xfrm>
            <a:off x="6748462" y="2886075"/>
            <a:ext cx="457200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E474"/>
              </a:buClr>
              <a:buSzPts val="8000"/>
              <a:buFont typeface="Arial"/>
              <a:buNone/>
            </a:pPr>
            <a:r>
              <a:rPr lang="en-US" sz="8000" b="0" i="0" u="none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6348412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body" idx="1"/>
          </p:nvPr>
        </p:nvSpPr>
        <p:spPr>
          <a:xfrm>
            <a:off x="609600" y="2160587"/>
            <a:ext cx="6348412" cy="3881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9" name="Google Shape;169;p19"/>
          <p:cNvSpPr txBox="1">
            <a:spLocks noGrp="1"/>
          </p:cNvSpPr>
          <p:nvPr>
            <p:ph type="dt" idx="10"/>
          </p:nvPr>
        </p:nvSpPr>
        <p:spPr>
          <a:xfrm>
            <a:off x="5405437" y="6042025"/>
            <a:ext cx="6842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>
                <a:solidFill>
                  <a:srgbClr val="89898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0" name="Google Shape;170;p19"/>
          <p:cNvSpPr txBox="1">
            <a:spLocks noGrp="1"/>
          </p:cNvSpPr>
          <p:nvPr>
            <p:ph type="ftr" idx="11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1" name="Google Shape;171;p19"/>
          <p:cNvSpPr txBox="1">
            <a:spLocks noGrp="1"/>
          </p:cNvSpPr>
          <p:nvPr>
            <p:ph type="sldNum" idx="12"/>
          </p:nvPr>
        </p:nvSpPr>
        <p:spPr>
          <a:xfrm>
            <a:off x="6445250" y="6042025"/>
            <a:ext cx="51276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  <a:defRPr sz="900" b="0" i="0" u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‹zk.›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zenematea.euskaraldia.e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/>
        </p:nvSpPr>
        <p:spPr>
          <a:xfrm>
            <a:off x="722662" y="1538150"/>
            <a:ext cx="6594600" cy="17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Zer egin dezakegu euskaraz dakigunok eta ulertzen dugunok gure hizkuntzaren erabilera areagotzeko?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8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egunez gure hizkuntza ohiturak aldatzen saiatuko gara eta harremanak euskaraz izateko ahalegina egingo dugu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1"/>
          <p:cNvSpPr txBox="1"/>
          <p:nvPr/>
        </p:nvSpPr>
        <p:spPr>
          <a:xfrm>
            <a:off x="1217600" y="398162"/>
            <a:ext cx="5424600" cy="10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2800"/>
              <a:buFont typeface="Calibri"/>
              <a:buNone/>
            </a:pPr>
            <a:r>
              <a:rPr lang="en-US" sz="28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Euskaraldia</a:t>
            </a:r>
            <a:r>
              <a:rPr lang="en-US" sz="2800" b="0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:   </a:t>
            </a:r>
            <a:r>
              <a:rPr lang="en-US" sz="28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2800" b="1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800" b="1" i="0" u="none">
                <a:solidFill>
                  <a:srgbClr val="558ED5"/>
                </a:solidFill>
                <a:latin typeface="Calibri"/>
                <a:ea typeface="Calibri"/>
                <a:cs typeface="Calibri"/>
                <a:sym typeface="Calibri"/>
              </a:rPr>
              <a:t> egun euskaraz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None/>
            </a:pPr>
            <a:endParaRPr sz="1600" b="1" i="0" u="none">
              <a:solidFill>
                <a:srgbClr val="558ED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2020ko azaroaren 20tik abenduaren 4a arte</a:t>
            </a:r>
            <a:endParaRPr sz="1300"/>
          </a:p>
        </p:txBody>
      </p:sp>
      <p:sp>
        <p:nvSpPr>
          <p:cNvPr id="185" name="Google Shape;185;p21"/>
          <p:cNvSpPr txBox="1"/>
          <p:nvPr/>
        </p:nvSpPr>
        <p:spPr>
          <a:xfrm>
            <a:off x="1217612" y="3294062"/>
            <a:ext cx="23225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Nola egingo dugu</a:t>
            </a: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</p:txBody>
      </p:sp>
      <p:sp>
        <p:nvSpPr>
          <p:cNvPr id="186" name="Google Shape;186;p21"/>
          <p:cNvSpPr txBox="1"/>
          <p:nvPr/>
        </p:nvSpPr>
        <p:spPr>
          <a:xfrm>
            <a:off x="430912" y="3773237"/>
            <a:ext cx="7500900" cy="19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Parte hartzaileek bi motako txapak eramango dituzte soinean</a:t>
            </a:r>
            <a:r>
              <a:rPr lang="en-US" sz="1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rebuchet MS"/>
              <a:buNone/>
            </a:pPr>
            <a:endParaRPr sz="900" b="1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Ahobizi: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Euskaraz hitz egingo dut ulertzen dutenekin, nahiz eta haiek gaztelaniaz erantzun. Eta ezagutzen ez ditudan pertsonekin hitz egitean lehen hitza euskaraz izango da beti.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rebuchet MS"/>
              <a:buNone/>
            </a:pPr>
            <a:endParaRPr sz="1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1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Belarriprest: 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Euskaraz hitz egin nirekin. Euskaraz edo gaztelaniaz erantzuten dizudan alde batera utzita, euskaraz hitz egin diezadazun nahi dut.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"/>
          <p:cNvSpPr txBox="1"/>
          <p:nvPr/>
        </p:nvSpPr>
        <p:spPr>
          <a:xfrm>
            <a:off x="516075" y="564525"/>
            <a:ext cx="7489800" cy="341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Zer lortu nahi dugu</a:t>
            </a: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None/>
            </a:pPr>
            <a:endParaRPr sz="17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Gure eguneroko  inertzia linguistikoak eraldatu nahi ditugu, eta uste dugun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baino egoera gehiagotan euskaraz komunikatzea posible dela frogatu.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Euskal Herrian euskara ulertzen duen jende gehiago dagoela erakutsi nahi dugu,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gure hizkuntza gehiago erabiltzeko ohiturak hartuz.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Egia da hizkuntza-ohiturak aldatzea norberaren ariketaren mende dagoela,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norberaren aukeraketaren mende, baina ingurune eroso bat sortu nahi dugu,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aldaketa modu kolektiboan egin ahal izateko, elkarri lagunduz.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Ohiturak aldatzeko egiten dugun ahalegina eredu bat izango da seme-alabentzat.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465025" y="4064550"/>
            <a:ext cx="6927900" cy="12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lortu nahi dugu</a:t>
            </a: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None/>
            </a:pPr>
            <a:endParaRPr sz="1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Bakoitzak bere ingurune hurbilean egitea proposatzen dugu. Hau da, ohiko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harremanetan praktikan jartzea nahi dugu: familiarekin eta lagunekin, lanean, 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eskolan, dendetan...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3"/>
          <p:cNvSpPr txBox="1"/>
          <p:nvPr/>
        </p:nvSpPr>
        <p:spPr>
          <a:xfrm>
            <a:off x="655800" y="515925"/>
            <a:ext cx="7403700" cy="29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Nola emango dut izena</a:t>
            </a:r>
            <a:r>
              <a:rPr lang="en-US" sz="1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rebuchet MS"/>
              <a:buNone/>
            </a:pPr>
            <a:endParaRPr sz="1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Izena emateko bi baldintza bete behar dira</a:t>
            </a:r>
            <a:r>
              <a:rPr lang="en-US" sz="1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None/>
            </a:pPr>
            <a:endParaRPr sz="1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16 urte baino gehiago izatea</a:t>
            </a:r>
            <a:endParaRPr/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Euskaraz ulertzeko edo hitz egiteko gai izatea</a:t>
            </a:r>
            <a:r>
              <a:rPr lang="en-US" sz="1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rebuchet MS"/>
              <a:buNone/>
            </a:pPr>
            <a:endParaRPr sz="1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Izen-ematea pertsonala da</a:t>
            </a:r>
            <a:r>
              <a:rPr lang="en-US" sz="1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internet bidez soilik egin daiteke lotura honetan:  </a:t>
            </a:r>
            <a:endParaRPr sz="1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</a:t>
            </a:r>
            <a:r>
              <a:rPr lang="en-US" sz="1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                      </a:t>
            </a:r>
            <a:r>
              <a:rPr lang="en-US" sz="1600" u="sng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https://izenematea.euskaraldia.eus/</a:t>
            </a:r>
            <a:r>
              <a:rPr lang="en-US" sz="1600" b="0" i="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        </a:t>
            </a:r>
            <a:r>
              <a:rPr lang="en-US" sz="1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</a:t>
            </a:r>
            <a:endParaRPr sz="16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3"/>
          <p:cNvSpPr txBox="1"/>
          <p:nvPr/>
        </p:nvSpPr>
        <p:spPr>
          <a:xfrm>
            <a:off x="937300" y="3641750"/>
            <a:ext cx="5942400" cy="1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2020ko azaroaren 20tik abenduaren 4ra bitartean txapa bat eramango dugu, Ahobizi edo Belarriprest bezala identifikatuko gaituena, eta ohitura aldaketa probatuko dugu!</a:t>
            </a: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8ED5"/>
              </a:buClr>
              <a:buSzPts val="1800"/>
              <a:buFont typeface="Calibri"/>
              <a:buNone/>
            </a:pPr>
            <a:endParaRPr sz="18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3"/>
          <p:cNvSpPr txBox="1"/>
          <p:nvPr/>
        </p:nvSpPr>
        <p:spPr>
          <a:xfrm>
            <a:off x="1669650" y="4909137"/>
            <a:ext cx="3260700" cy="5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3200"/>
              <a:buFont typeface="Calibri"/>
              <a:buNone/>
            </a:pPr>
            <a:r>
              <a:rPr lang="en-US" sz="3200" b="0" i="0" u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Animatu!!</a:t>
            </a:r>
            <a:endParaRPr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aceta">
  <a:themeElements>
    <a:clrScheme name="Faceta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Pantailako aurkezpena (4:3)</PresentationFormat>
  <Paragraphs>43</Paragraphs>
  <Slides>3</Slides>
  <Notes>3</Notes>
  <HiddenSlides>0</HiddenSlides>
  <MMClips>0</MMClips>
  <ScaleCrop>false</ScaleCrop>
  <HeadingPairs>
    <vt:vector size="6" baseType="variant">
      <vt:variant>
        <vt:lpstr>Erabilitako letra-tipoak</vt:lpstr>
      </vt:variant>
      <vt:variant>
        <vt:i4>4</vt:i4>
      </vt:variant>
      <vt:variant>
        <vt:lpstr>Gaia</vt:lpstr>
      </vt:variant>
      <vt:variant>
        <vt:i4>4</vt:i4>
      </vt:variant>
      <vt:variant>
        <vt:lpstr>Diapositiben tituluak</vt:lpstr>
      </vt:variant>
      <vt:variant>
        <vt:i4>3</vt:i4>
      </vt:variant>
    </vt:vector>
  </HeadingPairs>
  <TitlesOfParts>
    <vt:vector size="11" baseType="lpstr">
      <vt:lpstr>Arial</vt:lpstr>
      <vt:lpstr>Calibri</vt:lpstr>
      <vt:lpstr>Noto Sans Symbols</vt:lpstr>
      <vt:lpstr>Trebuchet MS</vt:lpstr>
      <vt:lpstr>1_Faceta</vt:lpstr>
      <vt:lpstr>Faceta</vt:lpstr>
      <vt:lpstr>2_Faceta</vt:lpstr>
      <vt:lpstr>3_Faceta</vt:lpstr>
      <vt:lpstr>PowerPoint aurkezpena</vt:lpstr>
      <vt:lpstr>PowerPoint aurkezpena</vt:lpstr>
      <vt:lpstr>PowerPoint aurkezpena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aurkezpena</dc:title>
  <dc:creator>AD010446AB</dc:creator>
  <cp:lastModifiedBy>AD010446AB</cp:lastModifiedBy>
  <cp:revision>1</cp:revision>
  <dcterms:modified xsi:type="dcterms:W3CDTF">2020-11-11T12:20:36Z</dcterms:modified>
</cp:coreProperties>
</file>